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9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39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59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70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72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6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61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9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34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32FC2-B5D6-47DB-A96B-A5F4075DC359}" type="datetimeFigureOut">
              <a:rPr lang="en-IN" smtClean="0"/>
              <a:t>16-10-2022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5A813-7C86-49ED-866F-009ED4274B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80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60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2B3C2E-8483-45F1-A565-440FD987984F}"/>
              </a:ext>
            </a:extLst>
          </p:cNvPr>
          <p:cNvSpPr txBox="1"/>
          <p:nvPr/>
        </p:nvSpPr>
        <p:spPr>
          <a:xfrm>
            <a:off x="4135367" y="2723322"/>
            <a:ext cx="392126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1) </a:t>
            </a:r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Auto Resolve integration Runtime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97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26828A-E04B-4E6F-AB07-0226440A4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8" r="34456" b="37535"/>
          <a:stretch/>
        </p:blipFill>
        <p:spPr>
          <a:xfrm>
            <a:off x="198783" y="1083365"/>
            <a:ext cx="6549887" cy="2494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3C60D92-9431-462E-8A4E-2EE0937B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29275" r="34049" b="30290"/>
          <a:stretch/>
        </p:blipFill>
        <p:spPr>
          <a:xfrm>
            <a:off x="198783" y="3671370"/>
            <a:ext cx="6549887" cy="2731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370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E572F1-9641-4EA6-ADE2-74E20DEB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0" r="25500" b="6371"/>
          <a:stretch/>
        </p:blipFill>
        <p:spPr>
          <a:xfrm>
            <a:off x="162560" y="152400"/>
            <a:ext cx="8138160" cy="48155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72A139F-197D-4697-B9E7-3CB9D3FD7563}"/>
              </a:ext>
            </a:extLst>
          </p:cNvPr>
          <p:cNvSpPr/>
          <p:nvPr/>
        </p:nvSpPr>
        <p:spPr>
          <a:xfrm>
            <a:off x="751840" y="1290320"/>
            <a:ext cx="10566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E5822D5-22ED-4E64-9F21-6B24502CA360}"/>
              </a:ext>
            </a:extLst>
          </p:cNvPr>
          <p:cNvSpPr/>
          <p:nvPr/>
        </p:nvSpPr>
        <p:spPr>
          <a:xfrm>
            <a:off x="5293360" y="3037840"/>
            <a:ext cx="4978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15CF459-8475-4A15-91CE-062DE166CDC9}"/>
              </a:ext>
            </a:extLst>
          </p:cNvPr>
          <p:cNvSpPr/>
          <p:nvPr/>
        </p:nvSpPr>
        <p:spPr>
          <a:xfrm>
            <a:off x="4856480" y="3738726"/>
            <a:ext cx="58928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7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EBED528-D54C-4E5F-9937-A154C8761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" t="15111" r="13917" b="24148"/>
          <a:stretch/>
        </p:blipFill>
        <p:spPr>
          <a:xfrm>
            <a:off x="182880" y="182880"/>
            <a:ext cx="9591040" cy="38177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6AC003-1878-40D3-BA44-A8161BB08729}"/>
              </a:ext>
            </a:extLst>
          </p:cNvPr>
          <p:cNvSpPr/>
          <p:nvPr/>
        </p:nvSpPr>
        <p:spPr>
          <a:xfrm>
            <a:off x="7874000" y="2854960"/>
            <a:ext cx="497840" cy="2540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3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3BE671-A25E-40A3-A779-7029448F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0" t="14814" r="4833" b="6223"/>
          <a:stretch/>
        </p:blipFill>
        <p:spPr>
          <a:xfrm>
            <a:off x="203200" y="182880"/>
            <a:ext cx="4927600" cy="5415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ED4BCDF-66D9-4109-8526-2E57935976BC}"/>
              </a:ext>
            </a:extLst>
          </p:cNvPr>
          <p:cNvSpPr/>
          <p:nvPr/>
        </p:nvSpPr>
        <p:spPr>
          <a:xfrm>
            <a:off x="243840" y="1259840"/>
            <a:ext cx="2072640" cy="2133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5047F44-DFC4-437D-9D37-F5BE03659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7" t="29777" r="24917" b="57334"/>
          <a:stretch/>
        </p:blipFill>
        <p:spPr>
          <a:xfrm>
            <a:off x="2245360" y="182880"/>
            <a:ext cx="2885440" cy="10246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B2C371F-3D20-40CE-85B8-39D9403D602B}"/>
              </a:ext>
            </a:extLst>
          </p:cNvPr>
          <p:cNvCxnSpPr>
            <a:stCxn id="4" idx="0"/>
          </p:cNvCxnSpPr>
          <p:nvPr/>
        </p:nvCxnSpPr>
        <p:spPr>
          <a:xfrm flipV="1">
            <a:off x="1280160" y="751840"/>
            <a:ext cx="965200" cy="508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94F6208-740C-4B32-8C26-08A1B0EF9CCF}"/>
              </a:ext>
            </a:extLst>
          </p:cNvPr>
          <p:cNvSpPr/>
          <p:nvPr/>
        </p:nvSpPr>
        <p:spPr>
          <a:xfrm>
            <a:off x="2357120" y="491992"/>
            <a:ext cx="2773680" cy="2598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3DCCF62-D2FB-4AB2-AD87-2A56D83A5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782" r="6006" b="16232"/>
          <a:stretch/>
        </p:blipFill>
        <p:spPr>
          <a:xfrm>
            <a:off x="149087" y="171698"/>
            <a:ext cx="10287000" cy="4276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54ABA15-8CA7-4311-8669-EC2857B17113}"/>
              </a:ext>
            </a:extLst>
          </p:cNvPr>
          <p:cNvSpPr/>
          <p:nvPr/>
        </p:nvSpPr>
        <p:spPr>
          <a:xfrm>
            <a:off x="478626" y="1217548"/>
            <a:ext cx="1678166" cy="2534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A1305A8-310E-45C9-BF19-1D34568E3679}"/>
              </a:ext>
            </a:extLst>
          </p:cNvPr>
          <p:cNvSpPr/>
          <p:nvPr/>
        </p:nvSpPr>
        <p:spPr>
          <a:xfrm>
            <a:off x="2376999" y="2369591"/>
            <a:ext cx="2582627" cy="5127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0617FE0-DF6D-4884-A91D-ED3014B1321C}"/>
              </a:ext>
            </a:extLst>
          </p:cNvPr>
          <p:cNvSpPr/>
          <p:nvPr/>
        </p:nvSpPr>
        <p:spPr>
          <a:xfrm>
            <a:off x="149088" y="1588609"/>
            <a:ext cx="298174" cy="349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FB7F13-E6B9-4129-82A9-FF5C107434EE}"/>
              </a:ext>
            </a:extLst>
          </p:cNvPr>
          <p:cNvSpPr txBox="1"/>
          <p:nvPr/>
        </p:nvSpPr>
        <p:spPr>
          <a:xfrm>
            <a:off x="3389243" y="3061252"/>
            <a:ext cx="69775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Monitor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3041D66-8DA6-4427-98EE-1F7DEE1A864F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738121" y="2596152"/>
            <a:ext cx="299182" cy="4651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FF31270-E08C-484E-9BE8-7DD7D0A81483}"/>
              </a:ext>
            </a:extLst>
          </p:cNvPr>
          <p:cNvSpPr txBox="1"/>
          <p:nvPr/>
        </p:nvSpPr>
        <p:spPr>
          <a:xfrm>
            <a:off x="2246243" y="3480615"/>
            <a:ext cx="699518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We don’t have option to delete this IR. It is system generated and we can’t modify.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704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</cp:revision>
  <dcterms:created xsi:type="dcterms:W3CDTF">2022-10-16T17:58:01Z</dcterms:created>
  <dcterms:modified xsi:type="dcterms:W3CDTF">2022-10-16T17:58:23Z</dcterms:modified>
</cp:coreProperties>
</file>